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95" r:id="rId4"/>
    <p:sldId id="1614" r:id="rId5"/>
    <p:sldId id="1615" r:id="rId6"/>
    <p:sldId id="1616" r:id="rId7"/>
    <p:sldId id="1617" r:id="rId8"/>
    <p:sldId id="1618" r:id="rId9"/>
    <p:sldId id="1553" r:id="rId10"/>
    <p:sldId id="1598" r:id="rId11"/>
    <p:sldId id="1619" r:id="rId12"/>
    <p:sldId id="1620" r:id="rId13"/>
    <p:sldId id="1621" r:id="rId14"/>
    <p:sldId id="1622" r:id="rId15"/>
    <p:sldId id="1623" r:id="rId16"/>
    <p:sldId id="1624" r:id="rId17"/>
    <p:sldId id="1625" r:id="rId18"/>
    <p:sldId id="1626" r:id="rId19"/>
    <p:sldId id="1627" r:id="rId20"/>
    <p:sldId id="1628" r:id="rId21"/>
    <p:sldId id="1629" r:id="rId22"/>
    <p:sldId id="1630" r:id="rId23"/>
    <p:sldId id="1631" r:id="rId24"/>
    <p:sldId id="1632" r:id="rId2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8F26E-9D99-42C5-8772-5FE36F6A263F}" v="1014" dt="2022-07-23T18:15:05.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1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AE8F26E-9D99-42C5-8772-5FE36F6A263F}"/>
    <pc:docChg chg="custSel addSld delSld modSld sldOrd">
      <pc:chgData name="Ed Godfrey" userId="61aa7c48ee0e3db0" providerId="LiveId" clId="{4AE8F26E-9D99-42C5-8772-5FE36F6A263F}" dt="2022-07-23T18:15:18.694" v="1739" actId="47"/>
      <pc:docMkLst>
        <pc:docMk/>
      </pc:docMkLst>
      <pc:sldChg chg="modSp mod">
        <pc:chgData name="Ed Godfrey" userId="61aa7c48ee0e3db0" providerId="LiveId" clId="{4AE8F26E-9D99-42C5-8772-5FE36F6A263F}" dt="2022-07-23T17:32:55.594" v="112" actId="20577"/>
        <pc:sldMkLst>
          <pc:docMk/>
          <pc:sldMk cId="1259847495" sldId="963"/>
        </pc:sldMkLst>
        <pc:spChg chg="mod">
          <ac:chgData name="Ed Godfrey" userId="61aa7c48ee0e3db0" providerId="LiveId" clId="{4AE8F26E-9D99-42C5-8772-5FE36F6A263F}" dt="2022-07-23T17:32:50.613" v="110" actId="255"/>
          <ac:spMkLst>
            <pc:docMk/>
            <pc:sldMk cId="1259847495" sldId="963"/>
            <ac:spMk id="2" creationId="{F08A2007-B9E6-48A8-9E5E-C98EDFD53C8F}"/>
          </ac:spMkLst>
        </pc:spChg>
        <pc:spChg chg="mod">
          <ac:chgData name="Ed Godfrey" userId="61aa7c48ee0e3db0" providerId="LiveId" clId="{4AE8F26E-9D99-42C5-8772-5FE36F6A263F}" dt="2022-07-23T17:32:55.594" v="112" actId="20577"/>
          <ac:spMkLst>
            <pc:docMk/>
            <pc:sldMk cId="1259847495" sldId="963"/>
            <ac:spMk id="3" creationId="{F6C638D0-C884-48CF-BE26-27EEF100FAF2}"/>
          </ac:spMkLst>
        </pc:spChg>
      </pc:sldChg>
      <pc:sldChg chg="addSp delSp modSp mod">
        <pc:chgData name="Ed Godfrey" userId="61aa7c48ee0e3db0" providerId="LiveId" clId="{4AE8F26E-9D99-42C5-8772-5FE36F6A263F}" dt="2022-07-23T17:31:36.365" v="97" actId="14100"/>
        <pc:sldMkLst>
          <pc:docMk/>
          <pc:sldMk cId="3275922726" sldId="1127"/>
        </pc:sldMkLst>
        <pc:spChg chg="mod">
          <ac:chgData name="Ed Godfrey" userId="61aa7c48ee0e3db0" providerId="LiveId" clId="{4AE8F26E-9D99-42C5-8772-5FE36F6A263F}" dt="2022-07-23T17:31:36.365" v="97" actId="14100"/>
          <ac:spMkLst>
            <pc:docMk/>
            <pc:sldMk cId="3275922726" sldId="1127"/>
            <ac:spMk id="2" creationId="{F1588051-E0B5-4638-9205-E46E5525908B}"/>
          </ac:spMkLst>
        </pc:spChg>
        <pc:spChg chg="mod">
          <ac:chgData name="Ed Godfrey" userId="61aa7c48ee0e3db0" providerId="LiveId" clId="{4AE8F26E-9D99-42C5-8772-5FE36F6A263F}" dt="2022-07-23T17:30:30.119" v="8" actId="20577"/>
          <ac:spMkLst>
            <pc:docMk/>
            <pc:sldMk cId="3275922726" sldId="1127"/>
            <ac:spMk id="5" creationId="{0CAA8F06-2798-4F2A-8DC9-8E009C9AC104}"/>
          </ac:spMkLst>
        </pc:spChg>
        <pc:picChg chg="del">
          <ac:chgData name="Ed Godfrey" userId="61aa7c48ee0e3db0" providerId="LiveId" clId="{4AE8F26E-9D99-42C5-8772-5FE36F6A263F}" dt="2022-07-23T17:29:59.420" v="0" actId="21"/>
          <ac:picMkLst>
            <pc:docMk/>
            <pc:sldMk cId="3275922726" sldId="1127"/>
            <ac:picMk id="4" creationId="{556B877D-835B-4C1E-8B7E-B005DD0AB515}"/>
          </ac:picMkLst>
        </pc:picChg>
        <pc:picChg chg="add mod ord">
          <ac:chgData name="Ed Godfrey" userId="61aa7c48ee0e3db0" providerId="LiveId" clId="{4AE8F26E-9D99-42C5-8772-5FE36F6A263F}" dt="2022-07-23T17:30:23.539" v="6" actId="167"/>
          <ac:picMkLst>
            <pc:docMk/>
            <pc:sldMk cId="3275922726" sldId="1127"/>
            <ac:picMk id="6" creationId="{6D2EC448-9F9E-FE3D-3F55-1EC864EB8F2A}"/>
          </ac:picMkLst>
        </pc:picChg>
      </pc:sldChg>
      <pc:sldChg chg="del">
        <pc:chgData name="Ed Godfrey" userId="61aa7c48ee0e3db0" providerId="LiveId" clId="{4AE8F26E-9D99-42C5-8772-5FE36F6A263F}" dt="2022-07-23T18:15:08.065" v="1719" actId="47"/>
        <pc:sldMkLst>
          <pc:docMk/>
          <pc:sldMk cId="3766801357" sldId="1501"/>
        </pc:sldMkLst>
      </pc:sldChg>
      <pc:sldChg chg="addSp modSp mod modAnim">
        <pc:chgData name="Ed Godfrey" userId="61aa7c48ee0e3db0" providerId="LiveId" clId="{4AE8F26E-9D99-42C5-8772-5FE36F6A263F}" dt="2022-07-23T17:50:27.947" v="675" actId="113"/>
        <pc:sldMkLst>
          <pc:docMk/>
          <pc:sldMk cId="621266370" sldId="1553"/>
        </pc:sldMkLst>
        <pc:spChg chg="mod">
          <ac:chgData name="Ed Godfrey" userId="61aa7c48ee0e3db0" providerId="LiveId" clId="{4AE8F26E-9D99-42C5-8772-5FE36F6A263F}" dt="2022-07-23T17:44:03.345" v="456" actId="5793"/>
          <ac:spMkLst>
            <pc:docMk/>
            <pc:sldMk cId="621266370" sldId="1553"/>
            <ac:spMk id="2" creationId="{F08A2007-B9E6-48A8-9E5E-C98EDFD53C8F}"/>
          </ac:spMkLst>
        </pc:spChg>
        <pc:spChg chg="mod">
          <ac:chgData name="Ed Godfrey" userId="61aa7c48ee0e3db0" providerId="LiveId" clId="{4AE8F26E-9D99-42C5-8772-5FE36F6A263F}" dt="2022-07-23T17:43:17.887" v="289" actId="20577"/>
          <ac:spMkLst>
            <pc:docMk/>
            <pc:sldMk cId="621266370" sldId="1553"/>
            <ac:spMk id="3" creationId="{F6C638D0-C884-48CF-BE26-27EEF100FAF2}"/>
          </ac:spMkLst>
        </pc:spChg>
        <pc:spChg chg="add mod">
          <ac:chgData name="Ed Godfrey" userId="61aa7c48ee0e3db0" providerId="LiveId" clId="{4AE8F26E-9D99-42C5-8772-5FE36F6A263F}" dt="2022-07-23T17:50:27.947" v="675" actId="113"/>
          <ac:spMkLst>
            <pc:docMk/>
            <pc:sldMk cId="621266370" sldId="1553"/>
            <ac:spMk id="4" creationId="{DE7F2ED0-FC43-1C52-C828-6540A92BDB9C}"/>
          </ac:spMkLst>
        </pc:spChg>
      </pc:sldChg>
      <pc:sldChg chg="del">
        <pc:chgData name="Ed Godfrey" userId="61aa7c48ee0e3db0" providerId="LiveId" clId="{4AE8F26E-9D99-42C5-8772-5FE36F6A263F}" dt="2022-07-23T18:15:13.968" v="1731" actId="47"/>
        <pc:sldMkLst>
          <pc:docMk/>
          <pc:sldMk cId="2319999200" sldId="1584"/>
        </pc:sldMkLst>
      </pc:sldChg>
      <pc:sldChg chg="del">
        <pc:chgData name="Ed Godfrey" userId="61aa7c48ee0e3db0" providerId="LiveId" clId="{4AE8F26E-9D99-42C5-8772-5FE36F6A263F}" dt="2022-07-23T18:15:15.796" v="1735" actId="47"/>
        <pc:sldMkLst>
          <pc:docMk/>
          <pc:sldMk cId="2866926113" sldId="1586"/>
        </pc:sldMkLst>
      </pc:sldChg>
      <pc:sldChg chg="del">
        <pc:chgData name="Ed Godfrey" userId="61aa7c48ee0e3db0" providerId="LiveId" clId="{4AE8F26E-9D99-42C5-8772-5FE36F6A263F}" dt="2022-07-23T18:15:16.811" v="1737" actId="47"/>
        <pc:sldMkLst>
          <pc:docMk/>
          <pc:sldMk cId="1860379468" sldId="1587"/>
        </pc:sldMkLst>
      </pc:sldChg>
      <pc:sldChg chg="modSp mod ord">
        <pc:chgData name="Ed Godfrey" userId="61aa7c48ee0e3db0" providerId="LiveId" clId="{4AE8F26E-9D99-42C5-8772-5FE36F6A263F}" dt="2022-07-23T17:34:15.681" v="142"/>
        <pc:sldMkLst>
          <pc:docMk/>
          <pc:sldMk cId="988177558" sldId="1595"/>
        </pc:sldMkLst>
        <pc:spChg chg="mod">
          <ac:chgData name="Ed Godfrey" userId="61aa7c48ee0e3db0" providerId="LiveId" clId="{4AE8F26E-9D99-42C5-8772-5FE36F6A263F}" dt="2022-07-23T17:33:34.777" v="114" actId="255"/>
          <ac:spMkLst>
            <pc:docMk/>
            <pc:sldMk cId="988177558" sldId="1595"/>
            <ac:spMk id="2" creationId="{F08A2007-B9E6-48A8-9E5E-C98EDFD53C8F}"/>
          </ac:spMkLst>
        </pc:spChg>
        <pc:spChg chg="mod">
          <ac:chgData name="Ed Godfrey" userId="61aa7c48ee0e3db0" providerId="LiveId" clId="{4AE8F26E-9D99-42C5-8772-5FE36F6A263F}" dt="2022-07-23T17:34:12.954" v="140" actId="20577"/>
          <ac:spMkLst>
            <pc:docMk/>
            <pc:sldMk cId="988177558" sldId="1595"/>
            <ac:spMk id="3" creationId="{F6C638D0-C884-48CF-BE26-27EEF100FAF2}"/>
          </ac:spMkLst>
        </pc:spChg>
      </pc:sldChg>
      <pc:sldChg chg="del">
        <pc:chgData name="Ed Godfrey" userId="61aa7c48ee0e3db0" providerId="LiveId" clId="{4AE8F26E-9D99-42C5-8772-5FE36F6A263F}" dt="2022-07-23T18:15:08.608" v="1720" actId="47"/>
        <pc:sldMkLst>
          <pc:docMk/>
          <pc:sldMk cId="3049370382" sldId="1596"/>
        </pc:sldMkLst>
      </pc:sldChg>
      <pc:sldChg chg="del">
        <pc:chgData name="Ed Godfrey" userId="61aa7c48ee0e3db0" providerId="LiveId" clId="{4AE8F26E-9D99-42C5-8772-5FE36F6A263F}" dt="2022-07-23T18:15:09.048" v="1721" actId="47"/>
        <pc:sldMkLst>
          <pc:docMk/>
          <pc:sldMk cId="1173493330" sldId="1597"/>
        </pc:sldMkLst>
      </pc:sldChg>
      <pc:sldChg chg="modSp mod ord">
        <pc:chgData name="Ed Godfrey" userId="61aa7c48ee0e3db0" providerId="LiveId" clId="{4AE8F26E-9D99-42C5-8772-5FE36F6A263F}" dt="2022-07-23T17:48:01.296" v="608" actId="947"/>
        <pc:sldMkLst>
          <pc:docMk/>
          <pc:sldMk cId="753449726" sldId="1598"/>
        </pc:sldMkLst>
        <pc:spChg chg="mod">
          <ac:chgData name="Ed Godfrey" userId="61aa7c48ee0e3db0" providerId="LiveId" clId="{4AE8F26E-9D99-42C5-8772-5FE36F6A263F}" dt="2022-07-23T17:47:45.234" v="605" actId="115"/>
          <ac:spMkLst>
            <pc:docMk/>
            <pc:sldMk cId="753449726" sldId="1598"/>
            <ac:spMk id="2" creationId="{F08A2007-B9E6-48A8-9E5E-C98EDFD53C8F}"/>
          </ac:spMkLst>
        </pc:spChg>
        <pc:spChg chg="mod">
          <ac:chgData name="Ed Godfrey" userId="61aa7c48ee0e3db0" providerId="LiveId" clId="{4AE8F26E-9D99-42C5-8772-5FE36F6A263F}" dt="2022-07-23T17:48:01.296" v="608" actId="947"/>
          <ac:spMkLst>
            <pc:docMk/>
            <pc:sldMk cId="753449726" sldId="1598"/>
            <ac:spMk id="3" creationId="{F6C638D0-C884-48CF-BE26-27EEF100FAF2}"/>
          </ac:spMkLst>
        </pc:spChg>
      </pc:sldChg>
      <pc:sldChg chg="del">
        <pc:chgData name="Ed Godfrey" userId="61aa7c48ee0e3db0" providerId="LiveId" clId="{4AE8F26E-9D99-42C5-8772-5FE36F6A263F}" dt="2022-07-23T18:15:09.620" v="1722" actId="47"/>
        <pc:sldMkLst>
          <pc:docMk/>
          <pc:sldMk cId="2275889270" sldId="1599"/>
        </pc:sldMkLst>
      </pc:sldChg>
      <pc:sldChg chg="del">
        <pc:chgData name="Ed Godfrey" userId="61aa7c48ee0e3db0" providerId="LiveId" clId="{4AE8F26E-9D99-42C5-8772-5FE36F6A263F}" dt="2022-07-23T18:15:10.202" v="1723" actId="47"/>
        <pc:sldMkLst>
          <pc:docMk/>
          <pc:sldMk cId="1555179861" sldId="1600"/>
        </pc:sldMkLst>
      </pc:sldChg>
      <pc:sldChg chg="del">
        <pc:chgData name="Ed Godfrey" userId="61aa7c48ee0e3db0" providerId="LiveId" clId="{4AE8F26E-9D99-42C5-8772-5FE36F6A263F}" dt="2022-07-23T18:15:10.739" v="1724" actId="47"/>
        <pc:sldMkLst>
          <pc:docMk/>
          <pc:sldMk cId="2037534675" sldId="1601"/>
        </pc:sldMkLst>
      </pc:sldChg>
      <pc:sldChg chg="del">
        <pc:chgData name="Ed Godfrey" userId="61aa7c48ee0e3db0" providerId="LiveId" clId="{4AE8F26E-9D99-42C5-8772-5FE36F6A263F}" dt="2022-07-23T18:15:11.246" v="1725" actId="47"/>
        <pc:sldMkLst>
          <pc:docMk/>
          <pc:sldMk cId="244661299" sldId="1602"/>
        </pc:sldMkLst>
      </pc:sldChg>
      <pc:sldChg chg="del">
        <pc:chgData name="Ed Godfrey" userId="61aa7c48ee0e3db0" providerId="LiveId" clId="{4AE8F26E-9D99-42C5-8772-5FE36F6A263F}" dt="2022-07-23T18:15:11.823" v="1726" actId="47"/>
        <pc:sldMkLst>
          <pc:docMk/>
          <pc:sldMk cId="2701531465" sldId="1603"/>
        </pc:sldMkLst>
      </pc:sldChg>
      <pc:sldChg chg="del">
        <pc:chgData name="Ed Godfrey" userId="61aa7c48ee0e3db0" providerId="LiveId" clId="{4AE8F26E-9D99-42C5-8772-5FE36F6A263F}" dt="2022-07-23T18:15:12.340" v="1727" actId="47"/>
        <pc:sldMkLst>
          <pc:docMk/>
          <pc:sldMk cId="968195206" sldId="1604"/>
        </pc:sldMkLst>
      </pc:sldChg>
      <pc:sldChg chg="del">
        <pc:chgData name="Ed Godfrey" userId="61aa7c48ee0e3db0" providerId="LiveId" clId="{4AE8F26E-9D99-42C5-8772-5FE36F6A263F}" dt="2022-07-23T18:15:12.658" v="1728" actId="47"/>
        <pc:sldMkLst>
          <pc:docMk/>
          <pc:sldMk cId="1764198843" sldId="1605"/>
        </pc:sldMkLst>
      </pc:sldChg>
      <pc:sldChg chg="del">
        <pc:chgData name="Ed Godfrey" userId="61aa7c48ee0e3db0" providerId="LiveId" clId="{4AE8F26E-9D99-42C5-8772-5FE36F6A263F}" dt="2022-07-23T18:15:13.240" v="1729" actId="47"/>
        <pc:sldMkLst>
          <pc:docMk/>
          <pc:sldMk cId="532000255" sldId="1606"/>
        </pc:sldMkLst>
      </pc:sldChg>
      <pc:sldChg chg="del">
        <pc:chgData name="Ed Godfrey" userId="61aa7c48ee0e3db0" providerId="LiveId" clId="{4AE8F26E-9D99-42C5-8772-5FE36F6A263F}" dt="2022-07-23T18:15:13.684" v="1730" actId="47"/>
        <pc:sldMkLst>
          <pc:docMk/>
          <pc:sldMk cId="2053092766" sldId="1607"/>
        </pc:sldMkLst>
      </pc:sldChg>
      <pc:sldChg chg="del">
        <pc:chgData name="Ed Godfrey" userId="61aa7c48ee0e3db0" providerId="LiveId" clId="{4AE8F26E-9D99-42C5-8772-5FE36F6A263F}" dt="2022-07-23T18:15:14.376" v="1732" actId="47"/>
        <pc:sldMkLst>
          <pc:docMk/>
          <pc:sldMk cId="3194480161" sldId="1608"/>
        </pc:sldMkLst>
      </pc:sldChg>
      <pc:sldChg chg="del">
        <pc:chgData name="Ed Godfrey" userId="61aa7c48ee0e3db0" providerId="LiveId" clId="{4AE8F26E-9D99-42C5-8772-5FE36F6A263F}" dt="2022-07-23T18:15:14.796" v="1733" actId="47"/>
        <pc:sldMkLst>
          <pc:docMk/>
          <pc:sldMk cId="3097625761" sldId="1609"/>
        </pc:sldMkLst>
      </pc:sldChg>
      <pc:sldChg chg="del">
        <pc:chgData name="Ed Godfrey" userId="61aa7c48ee0e3db0" providerId="LiveId" clId="{4AE8F26E-9D99-42C5-8772-5FE36F6A263F}" dt="2022-07-23T18:15:15.372" v="1734" actId="47"/>
        <pc:sldMkLst>
          <pc:docMk/>
          <pc:sldMk cId="2248072512" sldId="1610"/>
        </pc:sldMkLst>
      </pc:sldChg>
      <pc:sldChg chg="del">
        <pc:chgData name="Ed Godfrey" userId="61aa7c48ee0e3db0" providerId="LiveId" clId="{4AE8F26E-9D99-42C5-8772-5FE36F6A263F}" dt="2022-07-23T18:15:16.328" v="1736" actId="47"/>
        <pc:sldMkLst>
          <pc:docMk/>
          <pc:sldMk cId="263850176" sldId="1611"/>
        </pc:sldMkLst>
      </pc:sldChg>
      <pc:sldChg chg="del">
        <pc:chgData name="Ed Godfrey" userId="61aa7c48ee0e3db0" providerId="LiveId" clId="{4AE8F26E-9D99-42C5-8772-5FE36F6A263F}" dt="2022-07-23T18:15:17.335" v="1738" actId="47"/>
        <pc:sldMkLst>
          <pc:docMk/>
          <pc:sldMk cId="1720001067" sldId="1612"/>
        </pc:sldMkLst>
      </pc:sldChg>
      <pc:sldChg chg="del">
        <pc:chgData name="Ed Godfrey" userId="61aa7c48ee0e3db0" providerId="LiveId" clId="{4AE8F26E-9D99-42C5-8772-5FE36F6A263F}" dt="2022-07-23T18:15:18.694" v="1739" actId="47"/>
        <pc:sldMkLst>
          <pc:docMk/>
          <pc:sldMk cId="1544483685" sldId="1613"/>
        </pc:sldMkLst>
      </pc:sldChg>
      <pc:sldChg chg="modSp add mod">
        <pc:chgData name="Ed Godfrey" userId="61aa7c48ee0e3db0" providerId="LiveId" clId="{4AE8F26E-9D99-42C5-8772-5FE36F6A263F}" dt="2022-07-23T17:35:15.084" v="153" actId="20577"/>
        <pc:sldMkLst>
          <pc:docMk/>
          <pc:sldMk cId="629506425" sldId="1614"/>
        </pc:sldMkLst>
        <pc:spChg chg="mod">
          <ac:chgData name="Ed Godfrey" userId="61aa7c48ee0e3db0" providerId="LiveId" clId="{4AE8F26E-9D99-42C5-8772-5FE36F6A263F}" dt="2022-07-23T17:35:03.980" v="145" actId="255"/>
          <ac:spMkLst>
            <pc:docMk/>
            <pc:sldMk cId="629506425" sldId="1614"/>
            <ac:spMk id="2" creationId="{F08A2007-B9E6-48A8-9E5E-C98EDFD53C8F}"/>
          </ac:spMkLst>
        </pc:spChg>
        <pc:spChg chg="mod">
          <ac:chgData name="Ed Godfrey" userId="61aa7c48ee0e3db0" providerId="LiveId" clId="{4AE8F26E-9D99-42C5-8772-5FE36F6A263F}" dt="2022-07-23T17:35:15.084" v="153" actId="20577"/>
          <ac:spMkLst>
            <pc:docMk/>
            <pc:sldMk cId="629506425" sldId="1614"/>
            <ac:spMk id="3" creationId="{F6C638D0-C884-48CF-BE26-27EEF100FAF2}"/>
          </ac:spMkLst>
        </pc:spChg>
      </pc:sldChg>
      <pc:sldChg chg="modSp add mod">
        <pc:chgData name="Ed Godfrey" userId="61aa7c48ee0e3db0" providerId="LiveId" clId="{4AE8F26E-9D99-42C5-8772-5FE36F6A263F}" dt="2022-07-23T17:38:34.503" v="226" actId="20577"/>
        <pc:sldMkLst>
          <pc:docMk/>
          <pc:sldMk cId="3798019937" sldId="1615"/>
        </pc:sldMkLst>
        <pc:spChg chg="mod">
          <ac:chgData name="Ed Godfrey" userId="61aa7c48ee0e3db0" providerId="LiveId" clId="{4AE8F26E-9D99-42C5-8772-5FE36F6A263F}" dt="2022-07-23T17:38:34.503" v="226" actId="20577"/>
          <ac:spMkLst>
            <pc:docMk/>
            <pc:sldMk cId="3798019937" sldId="1615"/>
            <ac:spMk id="2" creationId="{F08A2007-B9E6-48A8-9E5E-C98EDFD53C8F}"/>
          </ac:spMkLst>
        </pc:spChg>
        <pc:spChg chg="mod">
          <ac:chgData name="Ed Godfrey" userId="61aa7c48ee0e3db0" providerId="LiveId" clId="{4AE8F26E-9D99-42C5-8772-5FE36F6A263F}" dt="2022-07-23T17:36:12.558" v="190" actId="313"/>
          <ac:spMkLst>
            <pc:docMk/>
            <pc:sldMk cId="3798019937" sldId="1615"/>
            <ac:spMk id="3" creationId="{F6C638D0-C884-48CF-BE26-27EEF100FAF2}"/>
          </ac:spMkLst>
        </pc:spChg>
      </pc:sldChg>
      <pc:sldChg chg="modSp add mod">
        <pc:chgData name="Ed Godfrey" userId="61aa7c48ee0e3db0" providerId="LiveId" clId="{4AE8F26E-9D99-42C5-8772-5FE36F6A263F}" dt="2022-07-23T17:39:57.316" v="241" actId="20577"/>
        <pc:sldMkLst>
          <pc:docMk/>
          <pc:sldMk cId="3517349457" sldId="1616"/>
        </pc:sldMkLst>
        <pc:spChg chg="mod">
          <ac:chgData name="Ed Godfrey" userId="61aa7c48ee0e3db0" providerId="LiveId" clId="{4AE8F26E-9D99-42C5-8772-5FE36F6A263F}" dt="2022-07-23T17:39:52.966" v="229" actId="255"/>
          <ac:spMkLst>
            <pc:docMk/>
            <pc:sldMk cId="3517349457" sldId="1616"/>
            <ac:spMk id="2" creationId="{F08A2007-B9E6-48A8-9E5E-C98EDFD53C8F}"/>
          </ac:spMkLst>
        </pc:spChg>
        <pc:spChg chg="mod">
          <ac:chgData name="Ed Godfrey" userId="61aa7c48ee0e3db0" providerId="LiveId" clId="{4AE8F26E-9D99-42C5-8772-5FE36F6A263F}" dt="2022-07-23T17:39:57.316" v="241" actId="20577"/>
          <ac:spMkLst>
            <pc:docMk/>
            <pc:sldMk cId="3517349457" sldId="1616"/>
            <ac:spMk id="3" creationId="{F6C638D0-C884-48CF-BE26-27EEF100FAF2}"/>
          </ac:spMkLst>
        </pc:spChg>
      </pc:sldChg>
      <pc:sldChg chg="modSp add mod">
        <pc:chgData name="Ed Godfrey" userId="61aa7c48ee0e3db0" providerId="LiveId" clId="{4AE8F26E-9D99-42C5-8772-5FE36F6A263F}" dt="2022-07-23T17:41:30.038" v="261" actId="20577"/>
        <pc:sldMkLst>
          <pc:docMk/>
          <pc:sldMk cId="3793844922" sldId="1617"/>
        </pc:sldMkLst>
        <pc:spChg chg="mod">
          <ac:chgData name="Ed Godfrey" userId="61aa7c48ee0e3db0" providerId="LiveId" clId="{4AE8F26E-9D99-42C5-8772-5FE36F6A263F}" dt="2022-07-23T17:41:26.060" v="257" actId="6549"/>
          <ac:spMkLst>
            <pc:docMk/>
            <pc:sldMk cId="3793844922" sldId="1617"/>
            <ac:spMk id="2" creationId="{F08A2007-B9E6-48A8-9E5E-C98EDFD53C8F}"/>
          </ac:spMkLst>
        </pc:spChg>
        <pc:spChg chg="mod">
          <ac:chgData name="Ed Godfrey" userId="61aa7c48ee0e3db0" providerId="LiveId" clId="{4AE8F26E-9D99-42C5-8772-5FE36F6A263F}" dt="2022-07-23T17:41:30.038" v="261" actId="20577"/>
          <ac:spMkLst>
            <pc:docMk/>
            <pc:sldMk cId="3793844922" sldId="1617"/>
            <ac:spMk id="3" creationId="{F6C638D0-C884-48CF-BE26-27EEF100FAF2}"/>
          </ac:spMkLst>
        </pc:spChg>
      </pc:sldChg>
      <pc:sldChg chg="modSp add mod">
        <pc:chgData name="Ed Godfrey" userId="61aa7c48ee0e3db0" providerId="LiveId" clId="{4AE8F26E-9D99-42C5-8772-5FE36F6A263F}" dt="2022-07-23T17:42:25.850" v="284" actId="20577"/>
        <pc:sldMkLst>
          <pc:docMk/>
          <pc:sldMk cId="2730028602" sldId="1618"/>
        </pc:sldMkLst>
        <pc:spChg chg="mod">
          <ac:chgData name="Ed Godfrey" userId="61aa7c48ee0e3db0" providerId="LiveId" clId="{4AE8F26E-9D99-42C5-8772-5FE36F6A263F}" dt="2022-07-23T17:42:15.375" v="264" actId="255"/>
          <ac:spMkLst>
            <pc:docMk/>
            <pc:sldMk cId="2730028602" sldId="1618"/>
            <ac:spMk id="2" creationId="{F08A2007-B9E6-48A8-9E5E-C98EDFD53C8F}"/>
          </ac:spMkLst>
        </pc:spChg>
        <pc:spChg chg="mod">
          <ac:chgData name="Ed Godfrey" userId="61aa7c48ee0e3db0" providerId="LiveId" clId="{4AE8F26E-9D99-42C5-8772-5FE36F6A263F}" dt="2022-07-23T17:42:25.850" v="284" actId="20577"/>
          <ac:spMkLst>
            <pc:docMk/>
            <pc:sldMk cId="2730028602" sldId="1618"/>
            <ac:spMk id="3" creationId="{F6C638D0-C884-48CF-BE26-27EEF100FAF2}"/>
          </ac:spMkLst>
        </pc:spChg>
      </pc:sldChg>
      <pc:sldChg chg="modSp add modAnim">
        <pc:chgData name="Ed Godfrey" userId="61aa7c48ee0e3db0" providerId="LiveId" clId="{4AE8F26E-9D99-42C5-8772-5FE36F6A263F}" dt="2022-07-23T17:50:10.303" v="674"/>
        <pc:sldMkLst>
          <pc:docMk/>
          <pc:sldMk cId="507816485" sldId="1619"/>
        </pc:sldMkLst>
        <pc:spChg chg="mod">
          <ac:chgData name="Ed Godfrey" userId="61aa7c48ee0e3db0" providerId="LiveId" clId="{4AE8F26E-9D99-42C5-8772-5FE36F6A263F}" dt="2022-07-23T17:49:32.021" v="669" actId="113"/>
          <ac:spMkLst>
            <pc:docMk/>
            <pc:sldMk cId="507816485" sldId="1619"/>
            <ac:spMk id="4" creationId="{DE7F2ED0-FC43-1C52-C828-6540A92BDB9C}"/>
          </ac:spMkLst>
        </pc:spChg>
      </pc:sldChg>
      <pc:sldChg chg="modSp add mod">
        <pc:chgData name="Ed Godfrey" userId="61aa7c48ee0e3db0" providerId="LiveId" clId="{4AE8F26E-9D99-42C5-8772-5FE36F6A263F}" dt="2022-07-23T17:51:29.071" v="689" actId="20577"/>
        <pc:sldMkLst>
          <pc:docMk/>
          <pc:sldMk cId="942020162" sldId="1620"/>
        </pc:sldMkLst>
        <pc:spChg chg="mod">
          <ac:chgData name="Ed Godfrey" userId="61aa7c48ee0e3db0" providerId="LiveId" clId="{4AE8F26E-9D99-42C5-8772-5FE36F6A263F}" dt="2022-07-23T17:51:24.771" v="678" actId="255"/>
          <ac:spMkLst>
            <pc:docMk/>
            <pc:sldMk cId="942020162" sldId="1620"/>
            <ac:spMk id="2" creationId="{F08A2007-B9E6-48A8-9E5E-C98EDFD53C8F}"/>
          </ac:spMkLst>
        </pc:spChg>
        <pc:spChg chg="mod">
          <ac:chgData name="Ed Godfrey" userId="61aa7c48ee0e3db0" providerId="LiveId" clId="{4AE8F26E-9D99-42C5-8772-5FE36F6A263F}" dt="2022-07-23T17:51:29.071" v="689" actId="20577"/>
          <ac:spMkLst>
            <pc:docMk/>
            <pc:sldMk cId="942020162" sldId="1620"/>
            <ac:spMk id="3" creationId="{F6C638D0-C884-48CF-BE26-27EEF100FAF2}"/>
          </ac:spMkLst>
        </pc:spChg>
      </pc:sldChg>
      <pc:sldChg chg="modSp add mod">
        <pc:chgData name="Ed Godfrey" userId="61aa7c48ee0e3db0" providerId="LiveId" clId="{4AE8F26E-9D99-42C5-8772-5FE36F6A263F}" dt="2022-07-23T17:52:10.346" v="702" actId="20577"/>
        <pc:sldMkLst>
          <pc:docMk/>
          <pc:sldMk cId="2437919409" sldId="1621"/>
        </pc:sldMkLst>
        <pc:spChg chg="mod">
          <ac:chgData name="Ed Godfrey" userId="61aa7c48ee0e3db0" providerId="LiveId" clId="{4AE8F26E-9D99-42C5-8772-5FE36F6A263F}" dt="2022-07-23T17:52:05.256" v="692" actId="255"/>
          <ac:spMkLst>
            <pc:docMk/>
            <pc:sldMk cId="2437919409" sldId="1621"/>
            <ac:spMk id="2" creationId="{F08A2007-B9E6-48A8-9E5E-C98EDFD53C8F}"/>
          </ac:spMkLst>
        </pc:spChg>
        <pc:spChg chg="mod">
          <ac:chgData name="Ed Godfrey" userId="61aa7c48ee0e3db0" providerId="LiveId" clId="{4AE8F26E-9D99-42C5-8772-5FE36F6A263F}" dt="2022-07-23T17:52:10.346" v="702" actId="20577"/>
          <ac:spMkLst>
            <pc:docMk/>
            <pc:sldMk cId="2437919409" sldId="1621"/>
            <ac:spMk id="3" creationId="{F6C638D0-C884-48CF-BE26-27EEF100FAF2}"/>
          </ac:spMkLst>
        </pc:spChg>
      </pc:sldChg>
      <pc:sldChg chg="modSp add mod">
        <pc:chgData name="Ed Godfrey" userId="61aa7c48ee0e3db0" providerId="LiveId" clId="{4AE8F26E-9D99-42C5-8772-5FE36F6A263F}" dt="2022-07-23T17:53:12.704" v="714" actId="20577"/>
        <pc:sldMkLst>
          <pc:docMk/>
          <pc:sldMk cId="1860386570" sldId="1622"/>
        </pc:sldMkLst>
        <pc:spChg chg="mod">
          <ac:chgData name="Ed Godfrey" userId="61aa7c48ee0e3db0" providerId="LiveId" clId="{4AE8F26E-9D99-42C5-8772-5FE36F6A263F}" dt="2022-07-23T17:53:08.851" v="705" actId="255"/>
          <ac:spMkLst>
            <pc:docMk/>
            <pc:sldMk cId="1860386570" sldId="1622"/>
            <ac:spMk id="2" creationId="{F08A2007-B9E6-48A8-9E5E-C98EDFD53C8F}"/>
          </ac:spMkLst>
        </pc:spChg>
        <pc:spChg chg="mod">
          <ac:chgData name="Ed Godfrey" userId="61aa7c48ee0e3db0" providerId="LiveId" clId="{4AE8F26E-9D99-42C5-8772-5FE36F6A263F}" dt="2022-07-23T17:53:12.704" v="714" actId="20577"/>
          <ac:spMkLst>
            <pc:docMk/>
            <pc:sldMk cId="1860386570" sldId="1622"/>
            <ac:spMk id="3" creationId="{F6C638D0-C884-48CF-BE26-27EEF100FAF2}"/>
          </ac:spMkLst>
        </pc:spChg>
      </pc:sldChg>
      <pc:sldChg chg="addSp modSp add mod modAnim">
        <pc:chgData name="Ed Godfrey" userId="61aa7c48ee0e3db0" providerId="LiveId" clId="{4AE8F26E-9D99-42C5-8772-5FE36F6A263F}" dt="2022-07-23T18:01:39.786" v="1208"/>
        <pc:sldMkLst>
          <pc:docMk/>
          <pc:sldMk cId="3216201106" sldId="1623"/>
        </pc:sldMkLst>
        <pc:spChg chg="mod">
          <ac:chgData name="Ed Godfrey" userId="61aa7c48ee0e3db0" providerId="LiveId" clId="{4AE8F26E-9D99-42C5-8772-5FE36F6A263F}" dt="2022-07-23T17:54:41.442" v="747" actId="5793"/>
          <ac:spMkLst>
            <pc:docMk/>
            <pc:sldMk cId="3216201106" sldId="1623"/>
            <ac:spMk id="2" creationId="{F08A2007-B9E6-48A8-9E5E-C98EDFD53C8F}"/>
          </ac:spMkLst>
        </pc:spChg>
        <pc:spChg chg="mod">
          <ac:chgData name="Ed Godfrey" userId="61aa7c48ee0e3db0" providerId="LiveId" clId="{4AE8F26E-9D99-42C5-8772-5FE36F6A263F}" dt="2022-07-23T17:56:35.266" v="972" actId="255"/>
          <ac:spMkLst>
            <pc:docMk/>
            <pc:sldMk cId="3216201106" sldId="1623"/>
            <ac:spMk id="4" creationId="{DE7F2ED0-FC43-1C52-C828-6540A92BDB9C}"/>
          </ac:spMkLst>
        </pc:spChg>
        <pc:spChg chg="add mod">
          <ac:chgData name="Ed Godfrey" userId="61aa7c48ee0e3db0" providerId="LiveId" clId="{4AE8F26E-9D99-42C5-8772-5FE36F6A263F}" dt="2022-07-23T18:01:27.305" v="1201" actId="255"/>
          <ac:spMkLst>
            <pc:docMk/>
            <pc:sldMk cId="3216201106" sldId="1623"/>
            <ac:spMk id="5" creationId="{D57067CD-0BE6-456A-A396-782C6D78D637}"/>
          </ac:spMkLst>
        </pc:spChg>
      </pc:sldChg>
      <pc:sldChg chg="modSp add mod">
        <pc:chgData name="Ed Godfrey" userId="61aa7c48ee0e3db0" providerId="LiveId" clId="{4AE8F26E-9D99-42C5-8772-5FE36F6A263F}" dt="2022-07-23T18:02:53.233" v="1229" actId="115"/>
        <pc:sldMkLst>
          <pc:docMk/>
          <pc:sldMk cId="82877256" sldId="1624"/>
        </pc:sldMkLst>
        <pc:spChg chg="mod">
          <ac:chgData name="Ed Godfrey" userId="61aa7c48ee0e3db0" providerId="LiveId" clId="{4AE8F26E-9D99-42C5-8772-5FE36F6A263F}" dt="2022-07-23T18:02:53.233" v="1229" actId="115"/>
          <ac:spMkLst>
            <pc:docMk/>
            <pc:sldMk cId="82877256" sldId="1624"/>
            <ac:spMk id="2" creationId="{F08A2007-B9E6-48A8-9E5E-C98EDFD53C8F}"/>
          </ac:spMkLst>
        </pc:spChg>
        <pc:spChg chg="mod">
          <ac:chgData name="Ed Godfrey" userId="61aa7c48ee0e3db0" providerId="LiveId" clId="{4AE8F26E-9D99-42C5-8772-5FE36F6A263F}" dt="2022-07-23T18:02:46.069" v="1225" actId="20577"/>
          <ac:spMkLst>
            <pc:docMk/>
            <pc:sldMk cId="82877256" sldId="1624"/>
            <ac:spMk id="3" creationId="{F6C638D0-C884-48CF-BE26-27EEF100FAF2}"/>
          </ac:spMkLst>
        </pc:spChg>
      </pc:sldChg>
      <pc:sldChg chg="delSp modSp add mod delAnim modAnim">
        <pc:chgData name="Ed Godfrey" userId="61aa7c48ee0e3db0" providerId="LiveId" clId="{4AE8F26E-9D99-42C5-8772-5FE36F6A263F}" dt="2022-07-23T18:06:52.194" v="1346" actId="21"/>
        <pc:sldMkLst>
          <pc:docMk/>
          <pc:sldMk cId="2112139654" sldId="1625"/>
        </pc:sldMkLst>
        <pc:spChg chg="mod">
          <ac:chgData name="Ed Godfrey" userId="61aa7c48ee0e3db0" providerId="LiveId" clId="{4AE8F26E-9D99-42C5-8772-5FE36F6A263F}" dt="2022-07-23T18:06:17.178" v="1320" actId="313"/>
          <ac:spMkLst>
            <pc:docMk/>
            <pc:sldMk cId="2112139654" sldId="1625"/>
            <ac:spMk id="4" creationId="{DE7F2ED0-FC43-1C52-C828-6540A92BDB9C}"/>
          </ac:spMkLst>
        </pc:spChg>
        <pc:spChg chg="del mod">
          <ac:chgData name="Ed Godfrey" userId="61aa7c48ee0e3db0" providerId="LiveId" clId="{4AE8F26E-9D99-42C5-8772-5FE36F6A263F}" dt="2022-07-23T18:06:52.194" v="1346" actId="21"/>
          <ac:spMkLst>
            <pc:docMk/>
            <pc:sldMk cId="2112139654" sldId="1625"/>
            <ac:spMk id="5" creationId="{D57067CD-0BE6-456A-A396-782C6D78D637}"/>
          </ac:spMkLst>
        </pc:spChg>
      </pc:sldChg>
      <pc:sldChg chg="modSp add mod">
        <pc:chgData name="Ed Godfrey" userId="61aa7c48ee0e3db0" providerId="LiveId" clId="{4AE8F26E-9D99-42C5-8772-5FE36F6A263F}" dt="2022-07-23T18:07:15.785" v="1364" actId="20577"/>
        <pc:sldMkLst>
          <pc:docMk/>
          <pc:sldMk cId="1042307628" sldId="1626"/>
        </pc:sldMkLst>
        <pc:spChg chg="mod">
          <ac:chgData name="Ed Godfrey" userId="61aa7c48ee0e3db0" providerId="LiveId" clId="{4AE8F26E-9D99-42C5-8772-5FE36F6A263F}" dt="2022-07-23T18:07:10.942" v="1349" actId="255"/>
          <ac:spMkLst>
            <pc:docMk/>
            <pc:sldMk cId="1042307628" sldId="1626"/>
            <ac:spMk id="2" creationId="{F08A2007-B9E6-48A8-9E5E-C98EDFD53C8F}"/>
          </ac:spMkLst>
        </pc:spChg>
        <pc:spChg chg="mod">
          <ac:chgData name="Ed Godfrey" userId="61aa7c48ee0e3db0" providerId="LiveId" clId="{4AE8F26E-9D99-42C5-8772-5FE36F6A263F}" dt="2022-07-23T18:07:15.785" v="1364" actId="20577"/>
          <ac:spMkLst>
            <pc:docMk/>
            <pc:sldMk cId="1042307628" sldId="1626"/>
            <ac:spMk id="3" creationId="{F6C638D0-C884-48CF-BE26-27EEF100FAF2}"/>
          </ac:spMkLst>
        </pc:spChg>
      </pc:sldChg>
      <pc:sldChg chg="modSp add mod">
        <pc:chgData name="Ed Godfrey" userId="61aa7c48ee0e3db0" providerId="LiveId" clId="{4AE8F26E-9D99-42C5-8772-5FE36F6A263F}" dt="2022-07-23T18:07:49.826" v="1389" actId="20577"/>
        <pc:sldMkLst>
          <pc:docMk/>
          <pc:sldMk cId="569370377" sldId="1627"/>
        </pc:sldMkLst>
        <pc:spChg chg="mod">
          <ac:chgData name="Ed Godfrey" userId="61aa7c48ee0e3db0" providerId="LiveId" clId="{4AE8F26E-9D99-42C5-8772-5FE36F6A263F}" dt="2022-07-23T18:07:41.074" v="1376" actId="20577"/>
          <ac:spMkLst>
            <pc:docMk/>
            <pc:sldMk cId="569370377" sldId="1627"/>
            <ac:spMk id="2" creationId="{F08A2007-B9E6-48A8-9E5E-C98EDFD53C8F}"/>
          </ac:spMkLst>
        </pc:spChg>
        <pc:spChg chg="mod">
          <ac:chgData name="Ed Godfrey" userId="61aa7c48ee0e3db0" providerId="LiveId" clId="{4AE8F26E-9D99-42C5-8772-5FE36F6A263F}" dt="2022-07-23T18:07:49.826" v="1389" actId="20577"/>
          <ac:spMkLst>
            <pc:docMk/>
            <pc:sldMk cId="569370377" sldId="1627"/>
            <ac:spMk id="3" creationId="{F6C638D0-C884-48CF-BE26-27EEF100FAF2}"/>
          </ac:spMkLst>
        </pc:spChg>
      </pc:sldChg>
      <pc:sldChg chg="modSp add mod">
        <pc:chgData name="Ed Godfrey" userId="61aa7c48ee0e3db0" providerId="LiveId" clId="{4AE8F26E-9D99-42C5-8772-5FE36F6A263F}" dt="2022-07-23T18:08:37.599" v="1402" actId="20577"/>
        <pc:sldMkLst>
          <pc:docMk/>
          <pc:sldMk cId="1425328964" sldId="1628"/>
        </pc:sldMkLst>
        <pc:spChg chg="mod">
          <ac:chgData name="Ed Godfrey" userId="61aa7c48ee0e3db0" providerId="LiveId" clId="{4AE8F26E-9D99-42C5-8772-5FE36F6A263F}" dt="2022-07-23T18:08:33.657" v="1392" actId="255"/>
          <ac:spMkLst>
            <pc:docMk/>
            <pc:sldMk cId="1425328964" sldId="1628"/>
            <ac:spMk id="2" creationId="{F08A2007-B9E6-48A8-9E5E-C98EDFD53C8F}"/>
          </ac:spMkLst>
        </pc:spChg>
        <pc:spChg chg="mod">
          <ac:chgData name="Ed Godfrey" userId="61aa7c48ee0e3db0" providerId="LiveId" clId="{4AE8F26E-9D99-42C5-8772-5FE36F6A263F}" dt="2022-07-23T18:08:37.599" v="1402" actId="20577"/>
          <ac:spMkLst>
            <pc:docMk/>
            <pc:sldMk cId="1425328964" sldId="1628"/>
            <ac:spMk id="3" creationId="{F6C638D0-C884-48CF-BE26-27EEF100FAF2}"/>
          </ac:spMkLst>
        </pc:spChg>
      </pc:sldChg>
      <pc:sldChg chg="modSp add mod modAnim">
        <pc:chgData name="Ed Godfrey" userId="61aa7c48ee0e3db0" providerId="LiveId" clId="{4AE8F26E-9D99-42C5-8772-5FE36F6A263F}" dt="2022-07-23T18:13:09.228" v="1697" actId="20577"/>
        <pc:sldMkLst>
          <pc:docMk/>
          <pc:sldMk cId="3695109856" sldId="1629"/>
        </pc:sldMkLst>
        <pc:spChg chg="mod">
          <ac:chgData name="Ed Godfrey" userId="61aa7c48ee0e3db0" providerId="LiveId" clId="{4AE8F26E-9D99-42C5-8772-5FE36F6A263F}" dt="2022-07-23T18:09:26.876" v="1427" actId="255"/>
          <ac:spMkLst>
            <pc:docMk/>
            <pc:sldMk cId="3695109856" sldId="1629"/>
            <ac:spMk id="2" creationId="{F08A2007-B9E6-48A8-9E5E-C98EDFD53C8F}"/>
          </ac:spMkLst>
        </pc:spChg>
        <pc:spChg chg="mod">
          <ac:chgData name="Ed Godfrey" userId="61aa7c48ee0e3db0" providerId="LiveId" clId="{4AE8F26E-9D99-42C5-8772-5FE36F6A263F}" dt="2022-07-23T18:13:09.228" v="1697" actId="20577"/>
          <ac:spMkLst>
            <pc:docMk/>
            <pc:sldMk cId="3695109856" sldId="1629"/>
            <ac:spMk id="4" creationId="{DE7F2ED0-FC43-1C52-C828-6540A92BDB9C}"/>
          </ac:spMkLst>
        </pc:spChg>
      </pc:sldChg>
      <pc:sldChg chg="modSp add mod">
        <pc:chgData name="Ed Godfrey" userId="61aa7c48ee0e3db0" providerId="LiveId" clId="{4AE8F26E-9D99-42C5-8772-5FE36F6A263F}" dt="2022-07-23T18:13:04.602" v="1696" actId="20577"/>
        <pc:sldMkLst>
          <pc:docMk/>
          <pc:sldMk cId="4187899642" sldId="1630"/>
        </pc:sldMkLst>
        <pc:spChg chg="mod">
          <ac:chgData name="Ed Godfrey" userId="61aa7c48ee0e3db0" providerId="LiveId" clId="{4AE8F26E-9D99-42C5-8772-5FE36F6A263F}" dt="2022-07-23T18:12:57.880" v="1683" actId="255"/>
          <ac:spMkLst>
            <pc:docMk/>
            <pc:sldMk cId="4187899642" sldId="1630"/>
            <ac:spMk id="2" creationId="{F08A2007-B9E6-48A8-9E5E-C98EDFD53C8F}"/>
          </ac:spMkLst>
        </pc:spChg>
        <pc:spChg chg="mod">
          <ac:chgData name="Ed Godfrey" userId="61aa7c48ee0e3db0" providerId="LiveId" clId="{4AE8F26E-9D99-42C5-8772-5FE36F6A263F}" dt="2022-07-23T18:13:04.602" v="1696" actId="20577"/>
          <ac:spMkLst>
            <pc:docMk/>
            <pc:sldMk cId="4187899642" sldId="1630"/>
            <ac:spMk id="3" creationId="{F6C638D0-C884-48CF-BE26-27EEF100FAF2}"/>
          </ac:spMkLst>
        </pc:spChg>
      </pc:sldChg>
      <pc:sldChg chg="modSp add modAnim">
        <pc:chgData name="Ed Godfrey" userId="61aa7c48ee0e3db0" providerId="LiveId" clId="{4AE8F26E-9D99-42C5-8772-5FE36F6A263F}" dt="2022-07-23T18:14:27.762" v="1717" actId="255"/>
        <pc:sldMkLst>
          <pc:docMk/>
          <pc:sldMk cId="3461032894" sldId="1631"/>
        </pc:sldMkLst>
        <pc:spChg chg="mod">
          <ac:chgData name="Ed Godfrey" userId="61aa7c48ee0e3db0" providerId="LiveId" clId="{4AE8F26E-9D99-42C5-8772-5FE36F6A263F}" dt="2022-07-23T18:14:27.762" v="1717" actId="255"/>
          <ac:spMkLst>
            <pc:docMk/>
            <pc:sldMk cId="3461032894" sldId="1631"/>
            <ac:spMk id="4" creationId="{DE7F2ED0-FC43-1C52-C828-6540A92BDB9C}"/>
          </ac:spMkLst>
        </pc:spChg>
      </pc:sldChg>
      <pc:sldChg chg="add">
        <pc:chgData name="Ed Godfrey" userId="61aa7c48ee0e3db0" providerId="LiveId" clId="{4AE8F26E-9D99-42C5-8772-5FE36F6A263F}" dt="2022-07-23T18:15:05.541" v="1718"/>
        <pc:sldMkLst>
          <pc:docMk/>
          <pc:sldMk cId="2487785632" sldId="163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7/23/2022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7/23/2022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7/23/2022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7/23/2022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July 24,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Truth War</a:t>
            </a:r>
          </a:p>
          <a:p>
            <a:pPr algn="ctr"/>
            <a:r>
              <a:rPr lang="en-US" sz="2800" i="1" dirty="0"/>
              <a:t>Introduction to Jude</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Matthew 13:55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Is not this the carpenter's son? Is not His mother called Mary, and His brothers,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James</a:t>
            </a:r>
            <a:r>
              <a:rPr lang="en-US" sz="4400" i="1" dirty="0">
                <a:effectLst/>
                <a:latin typeface="Calibri" panose="020F0502020204030204" pitchFamily="34" charset="0"/>
                <a:ea typeface="Calibri" panose="020F0502020204030204" pitchFamily="34" charset="0"/>
                <a:cs typeface="Calibri" panose="020F0502020204030204" pitchFamily="34" charset="0"/>
              </a:rPr>
              <a:t> and Joseph and Simon and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Judas</a:t>
            </a:r>
            <a:r>
              <a:rPr lang="en-US" sz="4400" i="1" dirty="0">
                <a:effectLst/>
                <a:latin typeface="Calibri" panose="020F0502020204030204" pitchFamily="34" charset="0"/>
                <a:ea typeface="Calibri" panose="020F0502020204030204" pitchFamily="34" charset="0"/>
                <a:cs typeface="Calibri" panose="020F0502020204030204" pitchFamily="34" charset="0"/>
              </a:rPr>
              <a:t> </a:t>
            </a:r>
            <a:r>
              <a:rPr lang="en-US" sz="4400" dirty="0">
                <a:effectLst/>
                <a:latin typeface="PCSB Greek" panose="020B0500000000000000" pitchFamily="34" charset="0"/>
                <a:ea typeface="Calibri" panose="020F0502020204030204" pitchFamily="34" charset="0"/>
                <a:cs typeface="Calibri" panose="020F0502020204030204" pitchFamily="34" charset="0"/>
              </a:rPr>
              <a:t>[</a:t>
            </a:r>
            <a:r>
              <a:rPr lang="en-US" sz="4400" dirty="0" err="1">
                <a:effectLst/>
                <a:latin typeface="PCSB Greek" panose="020B0500000000000000" pitchFamily="34" charset="0"/>
                <a:ea typeface="Calibri" panose="020F0502020204030204" pitchFamily="34" charset="0"/>
                <a:cs typeface="Calibri" panose="020F0502020204030204" pitchFamily="34" charset="0"/>
              </a:rPr>
              <a:t>Iou</a:t>
            </a:r>
            <a:r>
              <a:rPr lang="en-US" sz="4400" dirty="0">
                <a:effectLst/>
                <a:latin typeface="PCSB Greek" panose="020B0500000000000000" pitchFamily="34" charset="0"/>
                <a:ea typeface="Calibri" panose="020F0502020204030204" pitchFamily="34" charset="0"/>
                <a:cs typeface="Calibri" panose="020F0502020204030204" pitchFamily="34" charset="0"/>
              </a:rPr>
              <a:t>/da$]</a:t>
            </a:r>
            <a:r>
              <a:rPr lang="en-US" sz="4400" i="1" dirty="0">
                <a:effectLst/>
                <a:latin typeface="Calibri" panose="020F0502020204030204" pitchFamily="34" charset="0"/>
                <a:ea typeface="Calibri" panose="020F0502020204030204" pitchFamily="34" charset="0"/>
                <a:cs typeface="Calibri" panose="020F0502020204030204" pitchFamily="34"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4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15663"/>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The author (1)</a:t>
            </a:r>
          </a:p>
          <a:p>
            <a:pPr marR="0" lvl="0" algn="just">
              <a:spcBef>
                <a:spcPts val="0"/>
              </a:spcBef>
              <a:spcAft>
                <a:spcPts val="0"/>
              </a:spcAft>
            </a:pPr>
            <a:r>
              <a:rPr lang="en-US" sz="2400" i="1" dirty="0"/>
              <a:t>Jude, a bond-servant of Jesus Christ, and brother of James…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025202"/>
            <a:ext cx="11590636" cy="1938992"/>
          </a:xfrm>
          <a:prstGeom prst="rect">
            <a:avLst/>
          </a:prstGeom>
          <a:noFill/>
        </p:spPr>
        <p:txBody>
          <a:bodyPr wrap="square" rtlCol="0">
            <a:spAutoFit/>
          </a:bodyPr>
          <a:lstStyle/>
          <a:p>
            <a:pPr marL="742950" marR="0" indent="-742950" algn="just">
              <a:spcBef>
                <a:spcPts val="0"/>
              </a:spcBef>
              <a:spcAft>
                <a:spcPts val="0"/>
              </a:spcAft>
              <a:buAutoNum type="alphaUcPeriod"/>
            </a:pPr>
            <a:r>
              <a:rPr lang="en-US" sz="4000" b="1" i="1" dirty="0">
                <a:effectLst/>
                <a:latin typeface="Calibri" panose="020F0502020204030204" pitchFamily="34" charset="0"/>
                <a:ea typeface="Calibri" panose="020F0502020204030204" pitchFamily="34" charset="0"/>
                <a:cs typeface="Calibri" panose="020F0502020204030204" pitchFamily="34" charset="0"/>
              </a:rPr>
              <a:t>The brother of James </a:t>
            </a:r>
            <a:r>
              <a:rPr lang="en-US" sz="4000" i="1" dirty="0">
                <a:effectLst/>
                <a:latin typeface="Calibri" panose="020F0502020204030204" pitchFamily="34" charset="0"/>
                <a:ea typeface="Calibri" panose="020F0502020204030204" pitchFamily="34" charset="0"/>
                <a:cs typeface="Calibri" panose="020F0502020204030204" pitchFamily="34" charset="0"/>
              </a:rPr>
              <a:t>(half brother of Jesus and leader of the church in Jerusalem)</a:t>
            </a:r>
          </a:p>
          <a:p>
            <a:pPr marL="742950" marR="0" indent="-742950" algn="just">
              <a:spcBef>
                <a:spcPts val="0"/>
              </a:spcBef>
              <a:spcAft>
                <a:spcPts val="0"/>
              </a:spcAft>
              <a:buAutoNum type="alphaUcPeriod"/>
            </a:pPr>
            <a:r>
              <a:rPr lang="en-US" sz="4000" b="1" i="1" dirty="0">
                <a:latin typeface="Calibri" panose="020F0502020204030204" pitchFamily="34" charset="0"/>
                <a:ea typeface="Calibri" panose="020F0502020204030204" pitchFamily="34" charset="0"/>
                <a:cs typeface="Calibri" panose="020F0502020204030204" pitchFamily="34" charset="0"/>
              </a:rPr>
              <a:t>The bond-servant [slave] of Jesus Christ</a:t>
            </a:r>
            <a:endParaRPr lang="en-US" sz="4000" b="1"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78164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John 7:3-5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3 Therefore His brothers said to Him, “Leave here and go into Judea, so that Your disciples also may see Your works which You are doing. 4 For no one does anything in secret when he himself seeks to be known publicly. If You do these things, show Yourself to the world.” 5 For not even His brothers were believing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0201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Mark 6:3-6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“Is not this the carpenter, the son of Mary, and brother of James and </a:t>
            </a:r>
            <a:r>
              <a:rPr lang="en-US" sz="3600" i="1" dirty="0" err="1">
                <a:effectLst/>
                <a:latin typeface="Calibri" panose="020F0502020204030204" pitchFamily="34" charset="0"/>
                <a:ea typeface="Calibri" panose="020F0502020204030204" pitchFamily="34" charset="0"/>
                <a:cs typeface="Calibri" panose="020F0502020204030204" pitchFamily="34" charset="0"/>
              </a:rPr>
              <a:t>Joses</a:t>
            </a:r>
            <a:r>
              <a:rPr lang="en-US" sz="3600" i="1" dirty="0">
                <a:effectLst/>
                <a:latin typeface="Calibri" panose="020F0502020204030204" pitchFamily="34" charset="0"/>
                <a:ea typeface="Calibri" panose="020F0502020204030204" pitchFamily="34" charset="0"/>
                <a:cs typeface="Calibri" panose="020F0502020204030204" pitchFamily="34" charset="0"/>
              </a:rPr>
              <a:t> and Judas and Simon? Are not His sisters here with us?” And they took offense at Him. 4 Jesus said to them, “A prophet is not without honor except in his hometown and among his own relatives and in his own household.” 5 And He could do no miracle there except that He laid His hands on a few sick people and healed them. 6 And He wondered at their unbelief. And He was going around the villages teaching.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194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Acts 1:14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These all with one mind were continually devoting themselves to prayer, along with the women, and Mary the mother of Jesus, and with His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brothers</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3865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8499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dirty="0">
                <a:effectLst/>
                <a:latin typeface="Arial" panose="020B0604020202020204" pitchFamily="34" charset="0"/>
                <a:ea typeface="Calibri" panose="020F0502020204030204" pitchFamily="34" charset="0"/>
                <a:cs typeface="Times New Roman" panose="02020603050405020304" pitchFamily="18" charset="0"/>
              </a:rPr>
              <a:t>The audience (1b)</a:t>
            </a:r>
          </a:p>
          <a:p>
            <a:pPr marR="0" lvl="0" algn="just">
              <a:spcBef>
                <a:spcPts val="0"/>
              </a:spcBef>
              <a:spcAft>
                <a:spcPts val="0"/>
              </a:spcAft>
            </a:pPr>
            <a:r>
              <a:rPr lang="en-US" sz="2400" i="1" dirty="0"/>
              <a:t>To those who are the called, beloved in God the Father, and kept for Jesus Christ: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313434"/>
            <a:ext cx="11590636" cy="707886"/>
          </a:xfrm>
          <a:prstGeom prst="rect">
            <a:avLst/>
          </a:prstGeom>
          <a:noFill/>
        </p:spPr>
        <p:txBody>
          <a:bodyPr wrap="square" rtlCol="0">
            <a:spAutoFit/>
          </a:bodyPr>
          <a:lstStyle/>
          <a:p>
            <a:pPr marL="742950" marR="0" indent="-742950" algn="just">
              <a:spcBef>
                <a:spcPts val="0"/>
              </a:spcBef>
              <a:spcAft>
                <a:spcPts val="0"/>
              </a:spcAft>
              <a:buAutoNum type="alphaUcPeriod"/>
            </a:pPr>
            <a:r>
              <a:rPr lang="en-US" sz="4000" b="1" i="1" dirty="0">
                <a:latin typeface="Calibri" panose="020F0502020204030204" pitchFamily="34" charset="0"/>
                <a:ea typeface="Calibri" panose="020F0502020204030204" pitchFamily="34" charset="0"/>
                <a:cs typeface="Calibri" panose="020F0502020204030204" pitchFamily="34" charset="0"/>
              </a:rPr>
              <a:t>“Called” – </a:t>
            </a:r>
            <a:r>
              <a:rPr lang="en-US" sz="3200" i="1" dirty="0">
                <a:latin typeface="Calibri" panose="020F0502020204030204" pitchFamily="34" charset="0"/>
                <a:ea typeface="Calibri" panose="020F0502020204030204" pitchFamily="34" charset="0"/>
                <a:cs typeface="Calibri" panose="020F0502020204030204" pitchFamily="34" charset="0"/>
              </a:rPr>
              <a:t>summoned, invited or appointed to a position </a:t>
            </a:r>
            <a:endParaRPr lang="en-US" sz="32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57067CD-0BE6-456A-A396-782C6D78D637}"/>
              </a:ext>
            </a:extLst>
          </p:cNvPr>
          <p:cNvSpPr txBox="1"/>
          <p:nvPr/>
        </p:nvSpPr>
        <p:spPr>
          <a:xfrm>
            <a:off x="751258" y="2990489"/>
            <a:ext cx="11255212" cy="3662541"/>
          </a:xfrm>
          <a:prstGeom prst="rect">
            <a:avLst/>
          </a:prstGeom>
          <a:noFill/>
        </p:spPr>
        <p:txBody>
          <a:bodyPr wrap="square" rtlCol="0">
            <a:spAutoFit/>
          </a:bodyPr>
          <a:lstStyle/>
          <a:p>
            <a:pPr marL="571500" marR="0" indent="-5715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Calibri" panose="020F0502020204030204" pitchFamily="34" charset="0"/>
              </a:rPr>
              <a:t>Paul was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3200" i="1" dirty="0">
                <a:effectLst/>
                <a:latin typeface="Calibri" panose="020F0502020204030204" pitchFamily="34" charset="0"/>
                <a:ea typeface="Calibri" panose="020F0502020204030204" pitchFamily="34" charset="0"/>
                <a:cs typeface="Calibri" panose="020F0502020204030204" pitchFamily="34" charset="0"/>
              </a:rPr>
              <a:t> to be an apostle” (Romans 1:1)</a:t>
            </a:r>
          </a:p>
          <a:p>
            <a:pPr marL="571500" marR="0" indent="-571500" algn="just">
              <a:spcBef>
                <a:spcPts val="0"/>
              </a:spcBef>
              <a:spcAft>
                <a:spcPts val="0"/>
              </a:spcAft>
              <a:buFont typeface="Wingdings" panose="05000000000000000000" pitchFamily="2" charset="2"/>
              <a:buChar char="§"/>
            </a:pPr>
            <a:r>
              <a:rPr lang="en-US" sz="3200" i="1" dirty="0">
                <a:latin typeface="Calibri" panose="020F0502020204030204" pitchFamily="34" charset="0"/>
                <a:ea typeface="Calibri" panose="020F0502020204030204" pitchFamily="34" charset="0"/>
                <a:cs typeface="Calibri" panose="020F0502020204030204" pitchFamily="34" charset="0"/>
              </a:rPr>
              <a:t>Believers are “</a:t>
            </a:r>
            <a:r>
              <a:rPr lang="en-US" sz="3200" b="1" i="1" u="sng" dirty="0">
                <a:latin typeface="Calibri" panose="020F0502020204030204" pitchFamily="34" charset="0"/>
                <a:ea typeface="Calibri" panose="020F0502020204030204" pitchFamily="34" charset="0"/>
                <a:cs typeface="Calibri" panose="020F0502020204030204" pitchFamily="34" charset="0"/>
              </a:rPr>
              <a:t>called</a:t>
            </a:r>
            <a:r>
              <a:rPr lang="en-US" sz="3200" i="1" dirty="0">
                <a:latin typeface="Calibri" panose="020F0502020204030204" pitchFamily="34" charset="0"/>
                <a:ea typeface="Calibri" panose="020F0502020204030204" pitchFamily="34" charset="0"/>
                <a:cs typeface="Calibri" panose="020F0502020204030204" pitchFamily="34" charset="0"/>
              </a:rPr>
              <a:t> as saints” (Romans 1:6)</a:t>
            </a:r>
          </a:p>
          <a:p>
            <a:pPr marL="571500" indent="-571500" algn="just">
              <a:buFont typeface="Wingdings" panose="05000000000000000000" pitchFamily="2" charset="2"/>
              <a:buChar char="§"/>
            </a:pPr>
            <a:r>
              <a:rPr lang="en-US" sz="3200" i="1" dirty="0">
                <a:latin typeface="Calibri" panose="020F0502020204030204" pitchFamily="34" charset="0"/>
                <a:cs typeface="Calibri" panose="020F0502020204030204" pitchFamily="34" charset="0"/>
              </a:rPr>
              <a:t>I Corinthians 1:23-24 - 23 but we preach Christ crucified, to Jews a stumbling block and to Gentiles foolishness, 24 but to those who are the </a:t>
            </a:r>
            <a:r>
              <a:rPr lang="en-US" sz="3200" b="1" i="1" u="sng" dirty="0">
                <a:latin typeface="Calibri" panose="020F0502020204030204" pitchFamily="34" charset="0"/>
                <a:cs typeface="Calibri" panose="020F0502020204030204" pitchFamily="34" charset="0"/>
              </a:rPr>
              <a:t>called</a:t>
            </a:r>
            <a:r>
              <a:rPr lang="en-US" sz="3200" i="1" dirty="0">
                <a:latin typeface="Calibri" panose="020F0502020204030204" pitchFamily="34" charset="0"/>
                <a:cs typeface="Calibri" panose="020F0502020204030204" pitchFamily="34" charset="0"/>
              </a:rPr>
              <a:t>, both Jews and Greeks, Christ the power of God and the wisdom of God. </a:t>
            </a:r>
            <a:endParaRPr lang="en-US" sz="3200" dirty="0">
              <a:latin typeface="Calibri" panose="020F0502020204030204" pitchFamily="34" charset="0"/>
              <a:cs typeface="Calibri" panose="020F0502020204030204" pitchFamily="34" charset="0"/>
            </a:endParaRPr>
          </a:p>
          <a:p>
            <a:pPr marR="0" algn="just">
              <a:spcBef>
                <a:spcPts val="0"/>
              </a:spcBef>
              <a:spcAft>
                <a:spcPts val="0"/>
              </a:spcAft>
            </a:pPr>
            <a:endParaRPr lang="en-US" sz="40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2011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750"/>
                                        <p:tgtEl>
                                          <p:spTgt spid="4"/>
                                        </p:tgtEl>
                                      </p:cBhvr>
                                    </p:animEffect>
                                  </p:childTnLst>
                                </p:cTn>
                              </p:par>
                            </p:childTnLst>
                          </p:cTn>
                        </p:par>
                        <p:par>
                          <p:cTn id="17" fill="hold">
                            <p:stCondLst>
                              <p:cond delay="1750"/>
                            </p:stCondLst>
                            <p:childTnLst>
                              <p:par>
                                <p:cTn id="18" presetID="10" presetClass="entr" presetSubtype="0" fill="hold" grpId="0" nodeType="afterEffect">
                                  <p:stCondLst>
                                    <p:cond delay="325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750"/>
                                        <p:tgtEl>
                                          <p:spTgt spid="5">
                                            <p:txEl>
                                              <p:pRg st="0" end="0"/>
                                            </p:txEl>
                                          </p:spTgt>
                                        </p:tgtEl>
                                      </p:cBhvr>
                                    </p:animEffect>
                                  </p:childTnLst>
                                </p:cTn>
                              </p:par>
                            </p:childTnLst>
                          </p:cTn>
                        </p:par>
                        <p:par>
                          <p:cTn id="21" fill="hold">
                            <p:stCondLst>
                              <p:cond delay="6750"/>
                            </p:stCondLst>
                            <p:childTnLst>
                              <p:par>
                                <p:cTn id="22" presetID="10" presetClass="entr" presetSubtype="0" fill="hold" grpId="0" nodeType="afterEffect">
                                  <p:stCondLst>
                                    <p:cond delay="175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750"/>
                                        <p:tgtEl>
                                          <p:spTgt spid="5">
                                            <p:txEl>
                                              <p:pRg st="1" end="1"/>
                                            </p:txEl>
                                          </p:spTgt>
                                        </p:tgtEl>
                                      </p:cBhvr>
                                    </p:animEffect>
                                  </p:childTnLst>
                                </p:cTn>
                              </p:par>
                            </p:childTnLst>
                          </p:cTn>
                        </p:par>
                        <p:par>
                          <p:cTn id="25" fill="hold">
                            <p:stCondLst>
                              <p:cond delay="10250"/>
                            </p:stCondLst>
                            <p:childTnLst>
                              <p:par>
                                <p:cTn id="26" presetID="10" presetClass="entr" presetSubtype="0" fill="hold" grpId="0" nodeType="afterEffect">
                                  <p:stCondLst>
                                    <p:cond delay="175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8:29-30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29 For those whom He foreknew, He also predestined to become conformed to the image of His Son, so that He would be the firstborn among many brethren; 30 and these whom He predestined, He also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4000" i="1" dirty="0">
                <a:effectLst/>
                <a:latin typeface="Calibri" panose="020F0502020204030204" pitchFamily="34" charset="0"/>
                <a:ea typeface="Calibri" panose="020F0502020204030204" pitchFamily="34" charset="0"/>
                <a:cs typeface="Calibri" panose="020F0502020204030204" pitchFamily="34" charset="0"/>
              </a:rPr>
              <a:t>; and these whom He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4000" i="1" dirty="0">
                <a:effectLst/>
                <a:latin typeface="Calibri" panose="020F0502020204030204" pitchFamily="34" charset="0"/>
                <a:ea typeface="Calibri" panose="020F0502020204030204" pitchFamily="34" charset="0"/>
                <a:cs typeface="Calibri" panose="020F0502020204030204" pitchFamily="34" charset="0"/>
              </a:rPr>
              <a:t>, He also justified; and these whom He justified, He also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772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8499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dirty="0">
                <a:effectLst/>
                <a:latin typeface="Arial" panose="020B0604020202020204" pitchFamily="34" charset="0"/>
                <a:ea typeface="Calibri" panose="020F0502020204030204" pitchFamily="34" charset="0"/>
                <a:cs typeface="Times New Roman" panose="02020603050405020304" pitchFamily="18" charset="0"/>
              </a:rPr>
              <a:t>The audience (1b)</a:t>
            </a:r>
          </a:p>
          <a:p>
            <a:pPr marR="0" lvl="0" algn="just">
              <a:spcBef>
                <a:spcPts val="0"/>
              </a:spcBef>
              <a:spcAft>
                <a:spcPts val="0"/>
              </a:spcAft>
            </a:pPr>
            <a:r>
              <a:rPr lang="en-US" sz="2400" i="1" dirty="0"/>
              <a:t>To those who are the called, beloved in God the Father, and kept for Jesus Christ: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313434"/>
            <a:ext cx="11590636" cy="1815882"/>
          </a:xfrm>
          <a:prstGeom prst="rect">
            <a:avLst/>
          </a:prstGeom>
          <a:noFill/>
        </p:spPr>
        <p:txBody>
          <a:bodyPr wrap="square" rtlCol="0">
            <a:spAutoFit/>
          </a:bodyPr>
          <a:lstStyle/>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“Called” </a:t>
            </a:r>
            <a:r>
              <a:rPr lang="en-US" sz="4000" b="1" i="1" dirty="0">
                <a:latin typeface="Calibri" panose="020F0502020204030204" pitchFamily="34" charset="0"/>
                <a:ea typeface="Calibri" panose="020F0502020204030204" pitchFamily="34" charset="0"/>
                <a:cs typeface="Calibri" panose="020F0502020204030204" pitchFamily="34" charset="0"/>
              </a:rPr>
              <a:t>– </a:t>
            </a:r>
            <a:r>
              <a:rPr lang="en-US" sz="3200" i="1" dirty="0">
                <a:latin typeface="Calibri" panose="020F0502020204030204" pitchFamily="34" charset="0"/>
                <a:ea typeface="Calibri" panose="020F0502020204030204" pitchFamily="34" charset="0"/>
                <a:cs typeface="Calibri" panose="020F0502020204030204" pitchFamily="34" charset="0"/>
              </a:rPr>
              <a:t>summoned, invited or appointed to a position</a:t>
            </a:r>
          </a:p>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“Beloved in God the Father…” </a:t>
            </a:r>
          </a:p>
          <a:p>
            <a:pPr marL="742950" marR="0" indent="-742950" algn="just">
              <a:spcBef>
                <a:spcPts val="0"/>
              </a:spcBef>
              <a:spcAft>
                <a:spcPts val="0"/>
              </a:spcAft>
              <a:buAutoNum type="alphaUcPeriod"/>
            </a:pPr>
            <a:r>
              <a:rPr lang="en-US" sz="3600" b="1" i="1" dirty="0">
                <a:effectLst/>
                <a:latin typeface="Calibri" panose="020F0502020204030204" pitchFamily="34" charset="0"/>
                <a:ea typeface="Calibri" panose="020F0502020204030204" pitchFamily="34" charset="0"/>
                <a:cs typeface="Calibri" panose="020F0502020204030204" pitchFamily="34" charset="0"/>
              </a:rPr>
              <a:t>“And kept for Jesus Christ…”</a:t>
            </a:r>
          </a:p>
        </p:txBody>
      </p:sp>
    </p:spTree>
    <p:extLst>
      <p:ext uri="{BB962C8B-B14F-4D97-AF65-F5344CB8AC3E}">
        <p14:creationId xmlns:p14="http://schemas.microsoft.com/office/powerpoint/2010/main" val="21121396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Philippians 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I am confident of this very thing, that He who began a good work in you will perfect it until the day of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3076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Peter 1:3-5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3 Blessed be the God and Father of our Lord Jesus Christ, who according to His great mercy has caused us to be born again to a living hope through the resurrection of Jesus Christ from the dead, 4 to obtain an inheritance which is imperishable and undefiled and will not fade away, reserved in heaven for you, 5 who are protected [kept] by the power of God through faith for a salvation ready to be revealed in the last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3703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 Jude, a bond-servant of Jesus Christ, and brother of James, To those who are the called, beloved in God the Father, and kept for Jesus Christ: 2 May mercy and peace and love be multiplied to you. 3 Beloved, while I was making every effort to write you about our common salvation, I felt the necessity to write to you appealing that you contend earnestly for the faith which was once for all handed down to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24 Now to Him who is able to keep you from stumbling, and to make you stand in the presence of His glory blameless with great joy, 25 to the only God our Savior, through Jesus Christ our Lord, be glory, majesty, dominion and authority, before all time and now and forever.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3289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15663"/>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600" dirty="0">
                <a:effectLst/>
                <a:latin typeface="Arial" panose="020B0604020202020204" pitchFamily="34" charset="0"/>
                <a:ea typeface="Calibri" panose="020F0502020204030204" pitchFamily="34" charset="0"/>
                <a:cs typeface="Times New Roman" panose="02020603050405020304" pitchFamily="18" charset="0"/>
              </a:rPr>
              <a:t>The advantages (2)</a:t>
            </a: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May mercy and peace and love be multiplied to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018159"/>
            <a:ext cx="11590636" cy="2246769"/>
          </a:xfrm>
          <a:prstGeom prst="rect">
            <a:avLst/>
          </a:prstGeom>
          <a:noFill/>
        </p:spPr>
        <p:txBody>
          <a:bodyPr wrap="square" rtlCol="0">
            <a:spAutoFit/>
          </a:bodyPr>
          <a:lstStyle/>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“Mercy” </a:t>
            </a:r>
            <a:r>
              <a:rPr lang="en-US" sz="4000" b="1" i="1" dirty="0">
                <a:latin typeface="Calibri" panose="020F0502020204030204" pitchFamily="34" charset="0"/>
                <a:ea typeface="Calibri" panose="020F0502020204030204" pitchFamily="34" charset="0"/>
                <a:cs typeface="Calibri" panose="020F0502020204030204" pitchFamily="34" charset="0"/>
              </a:rPr>
              <a:t>– </a:t>
            </a:r>
            <a:r>
              <a:rPr lang="en-US" sz="3200" i="1" dirty="0">
                <a:latin typeface="Calibri" panose="020F0502020204030204" pitchFamily="34" charset="0"/>
                <a:ea typeface="Calibri" panose="020F0502020204030204" pitchFamily="34" charset="0"/>
                <a:cs typeface="Calibri" panose="020F0502020204030204" pitchFamily="34" charset="0"/>
              </a:rPr>
              <a:t>not receiving what is deserved; receiving compassion/pity</a:t>
            </a:r>
          </a:p>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“Peace” – </a:t>
            </a:r>
            <a:r>
              <a:rPr lang="en-US" sz="3200" i="1" dirty="0">
                <a:latin typeface="Calibri" panose="020F0502020204030204" pitchFamily="34" charset="0"/>
                <a:ea typeface="Calibri" panose="020F0502020204030204" pitchFamily="34" charset="0"/>
                <a:cs typeface="Calibri" panose="020F0502020204030204" pitchFamily="34" charset="0"/>
              </a:rPr>
              <a:t>being in right standing before God because of Jesus Christ (Romans 5:1)</a:t>
            </a:r>
            <a:endParaRPr lang="en-US" sz="3200" b="1"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51098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5:9-11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9 Much more then, having now been justified by His blood, we shall be saved from the wrath of God through Him. 10 For if while we were enemies we were reconciled to God through the death of His Son, much more, having been reconciled, we shall be saved by His life. 11 And not only this, but we also exult in God through our Lord Jesus Christ, through whom we have now received the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8996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15663"/>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3"/>
            </a:pPr>
            <a:r>
              <a:rPr lang="en-US" sz="3600" dirty="0">
                <a:effectLst/>
                <a:latin typeface="Arial" panose="020B0604020202020204" pitchFamily="34" charset="0"/>
                <a:ea typeface="Calibri" panose="020F0502020204030204" pitchFamily="34" charset="0"/>
                <a:cs typeface="Times New Roman" panose="02020603050405020304" pitchFamily="18" charset="0"/>
              </a:rPr>
              <a:t>The advantages (2)</a:t>
            </a: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May mercy and peace and love be multiplied to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018159"/>
            <a:ext cx="11590636" cy="3785652"/>
          </a:xfrm>
          <a:prstGeom prst="rect">
            <a:avLst/>
          </a:prstGeom>
          <a:noFill/>
        </p:spPr>
        <p:txBody>
          <a:bodyPr wrap="square" rtlCol="0">
            <a:spAutoFit/>
          </a:bodyPr>
          <a:lstStyle/>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“Mercy” </a:t>
            </a:r>
            <a:r>
              <a:rPr lang="en-US" sz="4000" b="1" i="1" dirty="0">
                <a:latin typeface="Calibri" panose="020F0502020204030204" pitchFamily="34" charset="0"/>
                <a:ea typeface="Calibri" panose="020F0502020204030204" pitchFamily="34" charset="0"/>
                <a:cs typeface="Calibri" panose="020F0502020204030204" pitchFamily="34" charset="0"/>
              </a:rPr>
              <a:t>– </a:t>
            </a:r>
            <a:r>
              <a:rPr lang="en-US" sz="3200" i="1" dirty="0">
                <a:latin typeface="Calibri" panose="020F0502020204030204" pitchFamily="34" charset="0"/>
                <a:ea typeface="Calibri" panose="020F0502020204030204" pitchFamily="34" charset="0"/>
                <a:cs typeface="Calibri" panose="020F0502020204030204" pitchFamily="34" charset="0"/>
              </a:rPr>
              <a:t>not receiving what is deserved; receiving compassion/pity</a:t>
            </a:r>
          </a:p>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“Peace” – </a:t>
            </a:r>
            <a:r>
              <a:rPr lang="en-US" sz="3200" i="1" dirty="0">
                <a:latin typeface="Calibri" panose="020F0502020204030204" pitchFamily="34" charset="0"/>
                <a:ea typeface="Calibri" panose="020F0502020204030204" pitchFamily="34" charset="0"/>
                <a:cs typeface="Calibri" panose="020F0502020204030204" pitchFamily="34" charset="0"/>
              </a:rPr>
              <a:t>being in right standing before God because of Jesus Christ (Romans 5:1)</a:t>
            </a:r>
          </a:p>
          <a:p>
            <a:pPr marL="742950" marR="0" indent="-742950" algn="just">
              <a:spcBef>
                <a:spcPts val="0"/>
              </a:spcBef>
              <a:spcAft>
                <a:spcPts val="0"/>
              </a:spcAft>
              <a:buAutoNum type="alphaUcPeriod"/>
            </a:pPr>
            <a:r>
              <a:rPr lang="en-US" sz="3600" b="1" i="1" dirty="0">
                <a:latin typeface="Calibri" panose="020F0502020204030204" pitchFamily="34" charset="0"/>
                <a:ea typeface="Calibri" panose="020F0502020204030204" pitchFamily="34" charset="0"/>
                <a:cs typeface="Calibri" panose="020F0502020204030204" pitchFamily="34" charset="0"/>
              </a:rPr>
              <a:t>“Love” - </a:t>
            </a:r>
            <a:r>
              <a:rPr lang="en-US" sz="3200" i="1" dirty="0">
                <a:latin typeface="Calibri" panose="020F0502020204030204" pitchFamily="34" charset="0"/>
                <a:cs typeface="Calibri" panose="020F0502020204030204" pitchFamily="34" charset="0"/>
              </a:rPr>
              <a:t>a one-way, unconditional act of the will [mind] and attitude of the heart [affection] that seeks the highest good for another, regardless of the cost and all for the glory of God. </a:t>
            </a:r>
            <a:endParaRPr lang="en-US" sz="3200" b="1"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10328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July 24,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The Truth War</a:t>
            </a:r>
          </a:p>
          <a:p>
            <a:pPr algn="ctr"/>
            <a:r>
              <a:rPr lang="en-US" sz="2800" i="1" dirty="0"/>
              <a:t>Introduction to Jude</a:t>
            </a:r>
          </a:p>
        </p:txBody>
      </p:sp>
    </p:spTree>
    <p:extLst>
      <p:ext uri="{BB962C8B-B14F-4D97-AF65-F5344CB8AC3E}">
        <p14:creationId xmlns:p14="http://schemas.microsoft.com/office/powerpoint/2010/main" val="248778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Thessalonians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this reason we also constantly thank God that when you received the word of God which you heard from us, you accepted it not as the word of men, but for what it really is, the word of God, which also performs its work in you who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1775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Thessalonians 2:1-3a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3 Let no one in any way deceive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95064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“Your word is truth” (john 17:17)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Throughout Scripture people are…</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commanded to worship God in spirit and in TRUTH (John 4:24); and </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described as those who</a:t>
            </a:r>
          </a:p>
          <a:p>
            <a:pPr marL="914400" lvl="1" indent="-457200" algn="jus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obey the truth Romans 2:8); </a:t>
            </a:r>
          </a:p>
          <a:p>
            <a:pPr marL="914400" lvl="1" indent="-457200" algn="jus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love the truth (2 Thessalonians 2:10); </a:t>
            </a:r>
          </a:p>
          <a:p>
            <a:pPr marL="914400" lvl="1" indent="-457200" algn="jus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judge with truth (Zechariah 8:16); </a:t>
            </a:r>
          </a:p>
          <a:p>
            <a:pPr marL="914400" lvl="1" indent="-457200" algn="jus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speak the truth (Zechariah 8:16) </a:t>
            </a:r>
          </a:p>
          <a:p>
            <a:pPr marL="914400" lvl="1" indent="-457200" algn="jus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speak the truth in love (Ephesians 4:15); and </a:t>
            </a:r>
          </a:p>
          <a:p>
            <a:pPr marL="914400" lvl="1" indent="-457200" algn="jus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walk in [conduct their lives according to] the truth (Psalm 86:11).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0199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Genesis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And I will put enmity Between you and the woman, And between your seed and her seed; He shall bruise you on the head, And you shall bruise him on the heel.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73494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247864"/>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3 Beloved, while I was making every effort to write you about our common salvation, I felt the necessity to write to you appealing that you contend earnestly for the faith which was once for all handed down to the saints.  4 For certain persons have crept in unnoticed, those who were long beforehand marked out for this condemnation, ungodly persons who turn the grace of our God into licentiousness and deny our only Master and Lord, Jesus Christ. </a:t>
            </a: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38449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Corinthians 10:3-5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3 For though we walk in the flesh, we do not war according to the flesh, 4 for the weapons of our warfare are not of the flesh, but divinely powerful for the destruction of fortresses. 5 We are destroying speculations and every lofty thing raised up against the knowledge of God, and we are taking every thought captive to the obedience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00286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15663"/>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The author (1)</a:t>
            </a:r>
          </a:p>
          <a:p>
            <a:pPr marR="0" lvl="0" algn="just">
              <a:spcBef>
                <a:spcPts val="0"/>
              </a:spcBef>
              <a:spcAft>
                <a:spcPts val="0"/>
              </a:spcAft>
            </a:pPr>
            <a:r>
              <a:rPr lang="en-US" sz="2400" i="1" dirty="0"/>
              <a:t>Jude, a bond-servant of Jesus Christ, and brother of James…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025202"/>
            <a:ext cx="11590636" cy="1323439"/>
          </a:xfrm>
          <a:prstGeom prst="rect">
            <a:avLst/>
          </a:prstGeom>
          <a:noFill/>
        </p:spPr>
        <p:txBody>
          <a:bodyPr wrap="square" rtlCol="0">
            <a:spAutoFit/>
          </a:bodyPr>
          <a:lstStyle/>
          <a:p>
            <a:pPr marL="742950" marR="0" indent="-742950" algn="just">
              <a:spcBef>
                <a:spcPts val="0"/>
              </a:spcBef>
              <a:spcAft>
                <a:spcPts val="0"/>
              </a:spcAft>
              <a:buAutoNum type="alphaUcPeriod"/>
            </a:pPr>
            <a:r>
              <a:rPr lang="en-US" sz="4000" b="1" i="1" dirty="0">
                <a:effectLst/>
                <a:latin typeface="Calibri" panose="020F0502020204030204" pitchFamily="34" charset="0"/>
                <a:ea typeface="Calibri" panose="020F0502020204030204" pitchFamily="34" charset="0"/>
                <a:cs typeface="Calibri" panose="020F0502020204030204" pitchFamily="34" charset="0"/>
              </a:rPr>
              <a:t>The brother of James </a:t>
            </a:r>
            <a:r>
              <a:rPr lang="en-US" sz="4000" i="1" dirty="0">
                <a:effectLst/>
                <a:latin typeface="Calibri" panose="020F0502020204030204" pitchFamily="34" charset="0"/>
                <a:ea typeface="Calibri" panose="020F0502020204030204" pitchFamily="34" charset="0"/>
                <a:cs typeface="Calibri" panose="020F0502020204030204" pitchFamily="34" charset="0"/>
              </a:rPr>
              <a:t>(half brother of Jesus and leader of the church in Jerusalem)</a:t>
            </a: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15546</TotalTime>
  <Words>1490</Words>
  <Application>Microsoft Office PowerPoint</Application>
  <PresentationFormat>Widescreen</PresentationFormat>
  <Paragraphs>79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Candara</vt:lpstr>
      <vt:lpstr>Century Gothic</vt:lpstr>
      <vt:lpstr>PCSB Greek</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311</cp:revision>
  <cp:lastPrinted>2020-05-22T15:03:41Z</cp:lastPrinted>
  <dcterms:created xsi:type="dcterms:W3CDTF">2019-06-22T19:37:39Z</dcterms:created>
  <dcterms:modified xsi:type="dcterms:W3CDTF">2022-07-23T18:15:24Z</dcterms:modified>
</cp:coreProperties>
</file>